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so šikmým zaobleným roh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17D3E77-0FA8-4E4A-B279-436BAADF3796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0DE5405-0BAA-4722-BCEC-559524A9923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D3E77-0FA8-4E4A-B279-436BAADF3796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E5405-0BAA-4722-BCEC-559524A992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D3E77-0FA8-4E4A-B279-436BAADF3796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E5405-0BAA-4722-BCEC-559524A992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D3E77-0FA8-4E4A-B279-436BAADF3796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E5405-0BAA-4722-BCEC-559524A992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17D3E77-0FA8-4E4A-B279-436BAADF3796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0DE5405-0BAA-4722-BCEC-559524A9923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D3E77-0FA8-4E4A-B279-436BAADF3796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0DE5405-0BAA-4722-BCEC-559524A9923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D3E77-0FA8-4E4A-B279-436BAADF3796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0DE5405-0BAA-4722-BCEC-559524A992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D3E77-0FA8-4E4A-B279-436BAADF3796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E5405-0BAA-4722-BCEC-559524A9923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D3E77-0FA8-4E4A-B279-436BAADF3796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E5405-0BAA-4722-BCEC-559524A992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9" name="Zástupný symbol dátum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17D3E77-0FA8-4E4A-B279-436BAADF3796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0DE5405-0BAA-4722-BCEC-559524A9923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sk-S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17D3E77-0FA8-4E4A-B279-436BAADF3796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0DE5405-0BAA-4722-BCEC-559524A9923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so šikmým zaobleným roh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17D3E77-0FA8-4E4A-B279-436BAADF3796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0DE5405-0BAA-4722-BCEC-559524A9923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Plánovanie v domácnosti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Plánovanie v domácnosti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Aby rodina bola v poriadku, treba sa o ňu denne starať.</a:t>
            </a:r>
          </a:p>
          <a:p>
            <a:r>
              <a:rPr lang="sk-SK" dirty="0" smtClean="0"/>
              <a:t>Je potrebné variť, nakupovať, upratovať, prať, žehliť, vykonať mnoho iných prác a tiež chodiť do práce</a:t>
            </a:r>
          </a:p>
          <a:p>
            <a:r>
              <a:rPr lang="sk-SK" dirty="0" smtClean="0"/>
              <a:t>Nie všetko musí zvládnuť mama a oco.</a:t>
            </a:r>
          </a:p>
          <a:p>
            <a:r>
              <a:rPr lang="sk-SK" dirty="0" smtClean="0"/>
              <a:t>Aj deti sa musia pričiniť, pomôcť, naučiť sa niečo nové, získať nové skúsenosti.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Ako to zvládnuť?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PLÁNOVAŤ</a:t>
            </a:r>
          </a:p>
          <a:p>
            <a:r>
              <a:rPr lang="sk-SK" dirty="0" smtClean="0"/>
              <a:t>Plánovať financie v rodine</a:t>
            </a:r>
          </a:p>
          <a:p>
            <a:r>
              <a:rPr lang="sk-SK" dirty="0" smtClean="0"/>
              <a:t>Čas na domácnosť, prácu, oddych</a:t>
            </a:r>
          </a:p>
          <a:p>
            <a:r>
              <a:rPr lang="sk-SK" dirty="0" smtClean="0"/>
              <a:t>Nákupy</a:t>
            </a:r>
          </a:p>
          <a:p>
            <a:r>
              <a:rPr lang="sk-SK" dirty="0" smtClean="0"/>
              <a:t>Jedálny lístok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ORGANIZOVAŤ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PREMÝŠĽAŤ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Úloha pre teba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1. Napíš 2 zoznamy domácich prác, s ktorými pomáhaš doma:</a:t>
            </a:r>
          </a:p>
          <a:p>
            <a:endParaRPr lang="sk-SK" dirty="0" smtClean="0"/>
          </a:p>
          <a:p>
            <a:r>
              <a:rPr lang="sk-SK" dirty="0" smtClean="0"/>
              <a:t>A) Pravidelne 	B) Občas</a:t>
            </a:r>
          </a:p>
          <a:p>
            <a:endParaRPr lang="sk-SK" dirty="0" smtClean="0"/>
          </a:p>
          <a:p>
            <a:r>
              <a:rPr lang="sk-SK" dirty="0" smtClean="0"/>
              <a:t>2. Vytvor </a:t>
            </a:r>
            <a:r>
              <a:rPr lang="sk-SK" dirty="0" err="1" smtClean="0"/>
              <a:t>osemsmerovku</a:t>
            </a:r>
            <a:r>
              <a:rPr lang="sk-SK" dirty="0" smtClean="0"/>
              <a:t>  10 x 10 okienok a použi pri tom slová z domácich prác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iatok">
  <a:themeElements>
    <a:clrScheme name="Odliatok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iatok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ia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</TotalTime>
  <Words>106</Words>
  <Application>Microsoft Office PowerPoint</Application>
  <PresentationFormat>Prezentácia na obrazovke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Odliatok</vt:lpstr>
      <vt:lpstr>Plánovanie v domácnosti</vt:lpstr>
      <vt:lpstr>Plánovanie v domácnosti</vt:lpstr>
      <vt:lpstr>Ako to zvládnuť?</vt:lpstr>
      <vt:lpstr>Úloha pre teba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Plánovanie v domácnosti</dc:title>
  <dc:creator>ASUS</dc:creator>
  <cp:lastModifiedBy>ProBook 4510s</cp:lastModifiedBy>
  <cp:revision>4</cp:revision>
  <dcterms:created xsi:type="dcterms:W3CDTF">2020-04-15T08:50:59Z</dcterms:created>
  <dcterms:modified xsi:type="dcterms:W3CDTF">2020-04-22T05:43:20Z</dcterms:modified>
</cp:coreProperties>
</file>